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0" r:id="rId1"/>
  </p:sldMasterIdLst>
  <p:sldIdLst>
    <p:sldId id="258" r:id="rId2"/>
    <p:sldId id="259" r:id="rId3"/>
    <p:sldId id="260" r:id="rId4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000"/>
    <a:srgbClr val="00ECEF"/>
    <a:srgbClr val="01FD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00" autoAdjust="0"/>
    <p:restoredTop sz="94660"/>
  </p:normalViewPr>
  <p:slideViewPr>
    <p:cSldViewPr snapToGrid="0">
      <p:cViewPr>
        <p:scale>
          <a:sx n="95" d="100"/>
          <a:sy n="95" d="100"/>
        </p:scale>
        <p:origin x="560" y="-4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presProps" Target="presProps.xml"/><Relationship Id="rId6" Type="http://schemas.openxmlformats.org/officeDocument/2006/relationships/viewProps" Target="viewProps.xml"/><Relationship Id="rId7" Type="http://schemas.openxmlformats.org/officeDocument/2006/relationships/theme" Target="theme/theme1.xml"/><Relationship Id="rId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ithou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13592" y="395536"/>
            <a:ext cx="10198364" cy="35876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958352" y="2602380"/>
            <a:ext cx="1575547" cy="766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0102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2"/>
          <p:cNvCxnSpPr/>
          <p:nvPr/>
        </p:nvCxnSpPr>
        <p:spPr>
          <a:xfrm>
            <a:off x="238897" y="5718520"/>
            <a:ext cx="1184698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030099" y="0"/>
            <a:ext cx="8377925" cy="588379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rgbClr val="FFC00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de-DE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353728" y="5870046"/>
            <a:ext cx="11732157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en-US" sz="1800" b="1" baseline="0" smtClean="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de-DE"/>
            </a:lvl5pPr>
          </a:lstStyle>
          <a:p>
            <a:pPr marL="0" lvl="0">
              <a:buNone/>
              <a:tabLst>
                <a:tab pos="1081088" algn="l"/>
                <a:tab pos="2152650" algn="l"/>
                <a:tab pos="3233738" algn="l"/>
                <a:tab pos="4303713" algn="l"/>
                <a:tab pos="5386388" algn="l"/>
              </a:tabLst>
            </a:pPr>
            <a:r>
              <a:rPr lang="en-US" dirty="0" err="1" smtClean="0"/>
              <a:t>Verschiedene</a:t>
            </a:r>
            <a:r>
              <a:rPr lang="en-US" dirty="0" smtClean="0"/>
              <a:t> </a:t>
            </a:r>
            <a:r>
              <a:rPr lang="en-US" dirty="0" err="1" smtClean="0"/>
              <a:t>Aufgaben</a:t>
            </a:r>
            <a:r>
              <a:rPr lang="en-US" dirty="0" smtClean="0"/>
              <a:t>										</a:t>
            </a:r>
          </a:p>
        </p:txBody>
      </p:sp>
    </p:spTree>
    <p:extLst>
      <p:ext uri="{BB962C8B-B14F-4D97-AF65-F5344CB8AC3E}">
        <p14:creationId xmlns:p14="http://schemas.microsoft.com/office/powerpoint/2010/main" val="6486118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 txBox="1">
            <a:spLocks/>
          </p:cNvSpPr>
          <p:nvPr/>
        </p:nvSpPr>
        <p:spPr>
          <a:xfrm>
            <a:off x="11424632" y="6572775"/>
            <a:ext cx="637828" cy="2160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03B9BC4-30BC-4399-9BFE-1C5E7CA4881A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</a:t>
            </a:r>
          </a:p>
        </p:txBody>
      </p:sp>
      <p:pic>
        <p:nvPicPr>
          <p:cNvPr id="10" name="Grafik 9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211956" y="126958"/>
            <a:ext cx="764704" cy="261717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88640" y="142246"/>
            <a:ext cx="969110" cy="25329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184055" y="107839"/>
            <a:ext cx="798647" cy="38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469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4"/>
          <p:cNvSpPr txBox="1"/>
          <p:nvPr/>
        </p:nvSpPr>
        <p:spPr>
          <a:xfrm>
            <a:off x="5054226" y="5044353"/>
            <a:ext cx="5911644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dirty="0" smtClean="0"/>
              <a:t>Ein Virtual Reality Workshop mit dem </a:t>
            </a:r>
            <a:r>
              <a:rPr lang="de-DE" dirty="0" err="1" smtClean="0"/>
              <a:t>Cardbaord</a:t>
            </a:r>
            <a:endParaRPr lang="de-DE" dirty="0" smtClean="0"/>
          </a:p>
          <a:p>
            <a:pPr algn="r"/>
            <a:r>
              <a:rPr lang="de-DE" dirty="0" smtClean="0"/>
              <a:t>für Kinder</a:t>
            </a:r>
          </a:p>
          <a:p>
            <a:pPr algn="r"/>
            <a:r>
              <a:rPr lang="de-DE" sz="1100" dirty="0" smtClean="0"/>
              <a:t>basierend auf dem </a:t>
            </a:r>
            <a:r>
              <a:rPr lang="de-DE" sz="1100" dirty="0" err="1" smtClean="0"/>
              <a:t>Maze</a:t>
            </a:r>
            <a:r>
              <a:rPr lang="de-DE" sz="1100" dirty="0" smtClean="0"/>
              <a:t> VR der Devoxx4Kids </a:t>
            </a:r>
            <a:r>
              <a:rPr lang="de-DE" sz="1100" dirty="0" err="1" smtClean="0"/>
              <a:t>Kalrsruhe</a:t>
            </a:r>
            <a:endParaRPr lang="de-DE" sz="11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1169893" y="3559175"/>
            <a:ext cx="3884333" cy="2470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8266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Das Koordination-System</a:t>
            </a:r>
            <a:endParaRPr lang="de-DE" dirty="0"/>
          </a:p>
        </p:txBody>
      </p:sp>
      <p:sp>
        <p:nvSpPr>
          <p:cNvPr id="35" name="Content Placeholder 34"/>
          <p:cNvSpPr>
            <a:spLocks noGrp="1"/>
          </p:cNvSpPr>
          <p:nvPr>
            <p:ph sz="quarter" idx="10"/>
          </p:nvPr>
        </p:nvSpPr>
        <p:spPr>
          <a:xfrm>
            <a:off x="353728" y="5870046"/>
            <a:ext cx="11732157" cy="590931"/>
          </a:xfrm>
        </p:spPr>
        <p:txBody>
          <a:bodyPr/>
          <a:lstStyle/>
          <a:p>
            <a:r>
              <a:rPr lang="de-DE" dirty="0"/>
              <a:t>Aufgabe: Versucht, ein paar Wände richtig zu beschreiben. Ihr benötigt immer die Ecke (x= und </a:t>
            </a:r>
            <a:r>
              <a:rPr lang="de-DE" dirty="0" err="1"/>
              <a:t>z</a:t>
            </a:r>
            <a:r>
              <a:rPr lang="de-DE" dirty="0"/>
              <a:t>=) und die Wand selbst (</a:t>
            </a:r>
            <a:r>
              <a:rPr lang="de-DE" dirty="0" err="1"/>
              <a:t>left</a:t>
            </a:r>
            <a:r>
              <a:rPr lang="de-DE" dirty="0"/>
              <a:t>, </a:t>
            </a:r>
            <a:r>
              <a:rPr lang="de-DE" dirty="0" err="1"/>
              <a:t>right</a:t>
            </a:r>
            <a:r>
              <a:rPr lang="de-DE" dirty="0"/>
              <a:t>, front, back</a:t>
            </a:r>
            <a:r>
              <a:rPr lang="de-DE" dirty="0" smtClean="0"/>
              <a:t>)</a:t>
            </a:r>
            <a:endParaRPr lang="de-DE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992" y="766481"/>
            <a:ext cx="4051337" cy="4074459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V="1">
            <a:off x="2056586" y="4675091"/>
            <a:ext cx="0" cy="336178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2733421" y="4675091"/>
            <a:ext cx="0" cy="336178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3432665" y="4675091"/>
            <a:ext cx="0" cy="336178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811614" y="5153585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err="1" smtClean="0">
                <a:solidFill>
                  <a:schemeClr val="accent2"/>
                </a:solidFill>
              </a:rPr>
              <a:t>z</a:t>
            </a:r>
            <a:r>
              <a:rPr lang="de-DE" b="1" dirty="0" smtClean="0">
                <a:solidFill>
                  <a:schemeClr val="accent2"/>
                </a:solidFill>
              </a:rPr>
              <a:t>=1</a:t>
            </a:r>
            <a:endParaRPr lang="de-DE" b="1" dirty="0">
              <a:solidFill>
                <a:schemeClr val="accent2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594850" y="515358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2</a:t>
            </a:r>
            <a:endParaRPr lang="de-DE" dirty="0"/>
          </a:p>
        </p:txBody>
      </p:sp>
      <p:sp>
        <p:nvSpPr>
          <p:cNvPr id="13" name="TextBox 12"/>
          <p:cNvSpPr txBox="1"/>
          <p:nvPr/>
        </p:nvSpPr>
        <p:spPr>
          <a:xfrm>
            <a:off x="3281822" y="515358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3</a:t>
            </a:r>
            <a:endParaRPr lang="de-DE" dirty="0"/>
          </a:p>
        </p:txBody>
      </p:sp>
      <p:sp>
        <p:nvSpPr>
          <p:cNvPr id="15" name="TextBox 14"/>
          <p:cNvSpPr txBox="1"/>
          <p:nvPr/>
        </p:nvSpPr>
        <p:spPr>
          <a:xfrm>
            <a:off x="157322" y="3530974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x</a:t>
            </a:r>
            <a:r>
              <a:rPr lang="de-DE" smtClean="0"/>
              <a:t>=1</a:t>
            </a:r>
            <a:endParaRPr lang="de-DE" dirty="0"/>
          </a:p>
        </p:txBody>
      </p:sp>
      <p:sp>
        <p:nvSpPr>
          <p:cNvPr id="16" name="TextBox 15"/>
          <p:cNvSpPr txBox="1"/>
          <p:nvPr/>
        </p:nvSpPr>
        <p:spPr>
          <a:xfrm>
            <a:off x="161805" y="4180913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x=0</a:t>
            </a:r>
            <a:endParaRPr lang="de-DE" dirty="0"/>
          </a:p>
        </p:txBody>
      </p:sp>
      <p:sp>
        <p:nvSpPr>
          <p:cNvPr id="17" name="TextBox 16"/>
          <p:cNvSpPr txBox="1"/>
          <p:nvPr/>
        </p:nvSpPr>
        <p:spPr>
          <a:xfrm>
            <a:off x="1149401" y="5186740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z</a:t>
            </a:r>
            <a:r>
              <a:rPr lang="de-DE" dirty="0" smtClean="0"/>
              <a:t>=0</a:t>
            </a:r>
            <a:endParaRPr lang="de-DE" dirty="0"/>
          </a:p>
        </p:txBody>
      </p:sp>
      <p:cxnSp>
        <p:nvCxnSpPr>
          <p:cNvPr id="18" name="Straight Arrow Connector 17"/>
          <p:cNvCxnSpPr/>
          <p:nvPr/>
        </p:nvCxnSpPr>
        <p:spPr>
          <a:xfrm flipV="1">
            <a:off x="1403637" y="4675091"/>
            <a:ext cx="0" cy="336178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rot="5400000" flipV="1">
            <a:off x="909134" y="4190764"/>
            <a:ext cx="0" cy="336178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rot="5400000" flipV="1">
            <a:off x="909134" y="3554039"/>
            <a:ext cx="0" cy="336178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rot="5400000" flipV="1">
            <a:off x="909134" y="2872721"/>
            <a:ext cx="0" cy="336178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rot="5400000" flipV="1">
            <a:off x="909134" y="2191403"/>
            <a:ext cx="0" cy="336178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142582" y="2836673"/>
            <a:ext cx="522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smtClean="0">
                <a:solidFill>
                  <a:schemeClr val="accent2"/>
                </a:solidFill>
              </a:rPr>
              <a:t>x=2</a:t>
            </a:r>
            <a:endParaRPr lang="de-DE" b="1" dirty="0">
              <a:solidFill>
                <a:schemeClr val="accent2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57322" y="2174826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x=3</a:t>
            </a:r>
            <a:endParaRPr lang="de-DE" dirty="0"/>
          </a:p>
        </p:txBody>
      </p:sp>
      <p:sp>
        <p:nvSpPr>
          <p:cNvPr id="28" name="Oval 27"/>
          <p:cNvSpPr/>
          <p:nvPr/>
        </p:nvSpPr>
        <p:spPr>
          <a:xfrm>
            <a:off x="2005338" y="2818977"/>
            <a:ext cx="255494" cy="249670"/>
          </a:xfrm>
          <a:prstGeom prst="ellipse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Rectangle 28"/>
          <p:cNvSpPr/>
          <p:nvPr/>
        </p:nvSpPr>
        <p:spPr>
          <a:xfrm>
            <a:off x="2056586" y="2359492"/>
            <a:ext cx="676835" cy="661847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TextBox 29"/>
          <p:cNvSpPr txBox="1"/>
          <p:nvPr/>
        </p:nvSpPr>
        <p:spPr>
          <a:xfrm>
            <a:off x="5809129" y="1183341"/>
            <a:ext cx="591670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de-DE" dirty="0" smtClean="0"/>
              <a:t>Eine Wand liegt immer auf der Grenze eines Quadrates. Wir stellen uns also vor, wir stehen auf diesem Quadrat.</a:t>
            </a:r>
          </a:p>
          <a:p>
            <a:pPr marL="285750" indent="-285750">
              <a:buFont typeface="Arial" charset="0"/>
              <a:buChar char="•"/>
            </a:pPr>
            <a:r>
              <a:rPr lang="de-DE" dirty="0" smtClean="0"/>
              <a:t>Die Position eines Quadrates gibt man durch seine linke untere Ecke an</a:t>
            </a:r>
          </a:p>
          <a:p>
            <a:pPr marL="285750" indent="-285750">
              <a:buFont typeface="Arial" charset="0"/>
              <a:buChar char="•"/>
            </a:pPr>
            <a:r>
              <a:rPr lang="de-DE" dirty="0" smtClean="0"/>
              <a:t>Dann sagt man noch, welche Wand man auf dem Quadrat setzen möchte</a:t>
            </a:r>
          </a:p>
          <a:p>
            <a:pPr marL="742950" lvl="1" indent="-285750">
              <a:buFont typeface="Arial" charset="0"/>
              <a:buChar char="•"/>
            </a:pPr>
            <a:r>
              <a:rPr lang="de-DE" b="1" dirty="0" err="1" smtClean="0">
                <a:solidFill>
                  <a:srgbClr val="FF0000"/>
                </a:solidFill>
              </a:rPr>
              <a:t>left</a:t>
            </a:r>
            <a:r>
              <a:rPr lang="de-DE" dirty="0" smtClean="0">
                <a:solidFill>
                  <a:srgbClr val="FF0000"/>
                </a:solidFill>
              </a:rPr>
              <a:t> </a:t>
            </a:r>
            <a:r>
              <a:rPr lang="de-DE" dirty="0" smtClean="0"/>
              <a:t>= links</a:t>
            </a:r>
          </a:p>
          <a:p>
            <a:pPr marL="742950" lvl="1" indent="-285750">
              <a:buFont typeface="Arial" charset="0"/>
              <a:buChar char="•"/>
            </a:pPr>
            <a:r>
              <a:rPr lang="de-DE" b="1" dirty="0" err="1" smtClean="0">
                <a:solidFill>
                  <a:srgbClr val="00ECEF"/>
                </a:solidFill>
              </a:rPr>
              <a:t>right</a:t>
            </a:r>
            <a:r>
              <a:rPr lang="de-DE" dirty="0" smtClean="0">
                <a:solidFill>
                  <a:srgbClr val="00ECEF"/>
                </a:solidFill>
              </a:rPr>
              <a:t> </a:t>
            </a:r>
            <a:r>
              <a:rPr lang="de-DE" dirty="0" smtClean="0"/>
              <a:t>= rechts</a:t>
            </a:r>
          </a:p>
          <a:p>
            <a:pPr marL="742950" lvl="1" indent="-285750">
              <a:buFont typeface="Arial" charset="0"/>
              <a:buChar char="•"/>
            </a:pPr>
            <a:r>
              <a:rPr lang="de-DE" b="1" dirty="0" smtClean="0">
                <a:solidFill>
                  <a:srgbClr val="008000"/>
                </a:solidFill>
              </a:rPr>
              <a:t>back</a:t>
            </a:r>
            <a:r>
              <a:rPr lang="de-DE" dirty="0" smtClean="0"/>
              <a:t> = hinten (also hinter mir)</a:t>
            </a:r>
          </a:p>
          <a:p>
            <a:pPr marL="742950" lvl="1" indent="-285750">
              <a:buFont typeface="Arial" charset="0"/>
              <a:buChar char="•"/>
            </a:pPr>
            <a:r>
              <a:rPr lang="de-DE" b="1" dirty="0" smtClean="0">
                <a:solidFill>
                  <a:srgbClr val="FFC000"/>
                </a:solidFill>
              </a:rPr>
              <a:t>front</a:t>
            </a:r>
            <a:r>
              <a:rPr lang="de-DE" dirty="0" smtClean="0"/>
              <a:t> = vorne (also vor mir)</a:t>
            </a:r>
          </a:p>
          <a:p>
            <a:pPr marL="285750" indent="-285750">
              <a:buFont typeface="Arial" charset="0"/>
              <a:buChar char="•"/>
            </a:pPr>
            <a:endParaRPr lang="de-DE" dirty="0"/>
          </a:p>
        </p:txBody>
      </p:sp>
      <p:sp>
        <p:nvSpPr>
          <p:cNvPr id="31" name="Oval 30"/>
          <p:cNvSpPr/>
          <p:nvPr/>
        </p:nvSpPr>
        <p:spPr>
          <a:xfrm>
            <a:off x="7603797" y="2076885"/>
            <a:ext cx="255494" cy="249670"/>
          </a:xfrm>
          <a:prstGeom prst="ellipse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621366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0083089"/>
      </p:ext>
    </p:extLst>
  </p:cSld>
  <p:clrMapOvr>
    <a:masterClrMapping/>
  </p:clrMapOvr>
</p:sld>
</file>

<file path=ppt/theme/theme1.xml><?xml version="1.0" encoding="utf-8"?>
<a:theme xmlns:a="http://schemas.openxmlformats.org/drawingml/2006/main" name="Design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sign1" id="{8640D2A1-76E3-44BD-8C1F-9DEAC01747EB}" vid="{27DF75AE-9E82-4101-B76E-5B83E616501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8231</TotalTime>
  <Words>131</Words>
  <Application>Microsoft Macintosh PowerPoint</Application>
  <PresentationFormat>Widescreen</PresentationFormat>
  <Paragraphs>20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Design1</vt:lpstr>
      <vt:lpstr>PowerPoint Presentation</vt:lpstr>
      <vt:lpstr>Das Koordination-System</vt:lpstr>
      <vt:lpstr>PowerPoint Presentation</vt:lpstr>
    </vt:vector>
  </TitlesOfParts>
  <Company/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stefan</dc:creator>
  <cp:lastModifiedBy>Stefan Höhn</cp:lastModifiedBy>
  <cp:revision>97</cp:revision>
  <dcterms:created xsi:type="dcterms:W3CDTF">2016-08-27T09:01:45Z</dcterms:created>
  <dcterms:modified xsi:type="dcterms:W3CDTF">2016-10-03T07:11:10Z</dcterms:modified>
</cp:coreProperties>
</file>